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7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69" r:id="rId9"/>
    <p:sldId id="268" r:id="rId10"/>
    <p:sldId id="267" r:id="rId11"/>
    <p:sldId id="272" r:id="rId12"/>
    <p:sldId id="270" r:id="rId13"/>
    <p:sldId id="273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9C80A-C5AD-4B4A-97C5-5FDD4CEE3CC8}" v="89" dt="2023-03-16T23:22:55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0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1D19C80A-C5AD-4B4A-97C5-5FDD4CEE3CC8}"/>
    <pc:docChg chg="custSel addSld modSld">
      <pc:chgData name="Carlos Gonzalez" userId="2f96116f9b3586bb" providerId="LiveId" clId="{1D19C80A-C5AD-4B4A-97C5-5FDD4CEE3CC8}" dt="2023-03-16T23:23:39.391" v="223" actId="313"/>
      <pc:docMkLst>
        <pc:docMk/>
      </pc:docMkLst>
      <pc:sldChg chg="addSp modSp modAnim">
        <pc:chgData name="Carlos Gonzalez" userId="2f96116f9b3586bb" providerId="LiveId" clId="{1D19C80A-C5AD-4B4A-97C5-5FDD4CEE3CC8}" dt="2023-03-16T22:58:45.836" v="0"/>
        <pc:sldMkLst>
          <pc:docMk/>
          <pc:sldMk cId="671565157" sldId="257"/>
        </pc:sldMkLst>
        <pc:picChg chg="add mod">
          <ac:chgData name="Carlos Gonzalez" userId="2f96116f9b3586bb" providerId="LiveId" clId="{1D19C80A-C5AD-4B4A-97C5-5FDD4CEE3CC8}" dt="2023-03-16T22:58:45.836" v="0"/>
          <ac:picMkLst>
            <pc:docMk/>
            <pc:sldMk cId="671565157" sldId="257"/>
            <ac:picMk id="2" creationId="{B12A4313-72B8-A55C-2CC8-00924041F9C4}"/>
          </ac:picMkLst>
        </pc:picChg>
      </pc:sldChg>
      <pc:sldChg chg="addSp modSp modAnim">
        <pc:chgData name="Carlos Gonzalez" userId="2f96116f9b3586bb" providerId="LiveId" clId="{1D19C80A-C5AD-4B4A-97C5-5FDD4CEE3CC8}" dt="2023-03-16T22:59:10.461" v="1"/>
        <pc:sldMkLst>
          <pc:docMk/>
          <pc:sldMk cId="56400753" sldId="260"/>
        </pc:sldMkLst>
        <pc:picChg chg="add mod">
          <ac:chgData name="Carlos Gonzalez" userId="2f96116f9b3586bb" providerId="LiveId" clId="{1D19C80A-C5AD-4B4A-97C5-5FDD4CEE3CC8}" dt="2023-03-16T22:59:10.461" v="1"/>
          <ac:picMkLst>
            <pc:docMk/>
            <pc:sldMk cId="56400753" sldId="260"/>
            <ac:picMk id="7" creationId="{C08DB20C-A946-F17D-27E9-EAFEC37BC3C4}"/>
          </ac:picMkLst>
        </pc:picChg>
      </pc:sldChg>
      <pc:sldChg chg="addSp modSp modAnim">
        <pc:chgData name="Carlos Gonzalez" userId="2f96116f9b3586bb" providerId="LiveId" clId="{1D19C80A-C5AD-4B4A-97C5-5FDD4CEE3CC8}" dt="2023-03-16T22:59:38.029" v="4"/>
        <pc:sldMkLst>
          <pc:docMk/>
          <pc:sldMk cId="871239391" sldId="261"/>
        </pc:sldMkLst>
        <pc:picChg chg="add mod">
          <ac:chgData name="Carlos Gonzalez" userId="2f96116f9b3586bb" providerId="LiveId" clId="{1D19C80A-C5AD-4B4A-97C5-5FDD4CEE3CC8}" dt="2023-03-16T22:59:38.029" v="4"/>
          <ac:picMkLst>
            <pc:docMk/>
            <pc:sldMk cId="871239391" sldId="261"/>
            <ac:picMk id="26" creationId="{22E26B5A-D72C-0B97-3D83-44C92A0A2AD4}"/>
          </ac:picMkLst>
        </pc:picChg>
      </pc:sldChg>
      <pc:sldChg chg="addSp modSp modAnim">
        <pc:chgData name="Carlos Gonzalez" userId="2f96116f9b3586bb" providerId="LiveId" clId="{1D19C80A-C5AD-4B4A-97C5-5FDD4CEE3CC8}" dt="2023-03-16T22:59:18.444" v="2"/>
        <pc:sldMkLst>
          <pc:docMk/>
          <pc:sldMk cId="3817836453" sldId="262"/>
        </pc:sldMkLst>
        <pc:picChg chg="add mod">
          <ac:chgData name="Carlos Gonzalez" userId="2f96116f9b3586bb" providerId="LiveId" clId="{1D19C80A-C5AD-4B4A-97C5-5FDD4CEE3CC8}" dt="2023-03-16T22:59:18.444" v="2"/>
          <ac:picMkLst>
            <pc:docMk/>
            <pc:sldMk cId="3817836453" sldId="262"/>
            <ac:picMk id="2" creationId="{C974E8D5-8E63-819A-6894-E6299B4331F4}"/>
          </ac:picMkLst>
        </pc:picChg>
      </pc:sldChg>
      <pc:sldChg chg="addSp delSp modSp mod delAnim modAnim">
        <pc:chgData name="Carlos Gonzalez" userId="2f96116f9b3586bb" providerId="LiveId" clId="{1D19C80A-C5AD-4B4A-97C5-5FDD4CEE3CC8}" dt="2023-03-16T23:00:29.413" v="8"/>
        <pc:sldMkLst>
          <pc:docMk/>
          <pc:sldMk cId="3432774473" sldId="263"/>
        </pc:sldMkLst>
        <pc:picChg chg="add del mod">
          <ac:chgData name="Carlos Gonzalez" userId="2f96116f9b3586bb" providerId="LiveId" clId="{1D19C80A-C5AD-4B4A-97C5-5FDD4CEE3CC8}" dt="2023-03-16T23:00:28.939" v="7" actId="478"/>
          <ac:picMkLst>
            <pc:docMk/>
            <pc:sldMk cId="3432774473" sldId="263"/>
            <ac:picMk id="3" creationId="{88554BEB-AC26-621F-4828-9D3783898E51}"/>
          </ac:picMkLst>
        </pc:picChg>
        <pc:picChg chg="add mod">
          <ac:chgData name="Carlos Gonzalez" userId="2f96116f9b3586bb" providerId="LiveId" clId="{1D19C80A-C5AD-4B4A-97C5-5FDD4CEE3CC8}" dt="2023-03-16T23:00:29.413" v="8"/>
          <ac:picMkLst>
            <pc:docMk/>
            <pc:sldMk cId="3432774473" sldId="263"/>
            <ac:picMk id="7" creationId="{345CA23C-50A8-FDB5-8CA4-859E2894833E}"/>
          </ac:picMkLst>
        </pc:picChg>
      </pc:sldChg>
      <pc:sldChg chg="addSp modSp modAnim">
        <pc:chgData name="Carlos Gonzalez" userId="2f96116f9b3586bb" providerId="LiveId" clId="{1D19C80A-C5AD-4B4A-97C5-5FDD4CEE3CC8}" dt="2023-03-16T22:59:29.996" v="3"/>
        <pc:sldMkLst>
          <pc:docMk/>
          <pc:sldMk cId="593052505" sldId="264"/>
        </pc:sldMkLst>
        <pc:picChg chg="add mod">
          <ac:chgData name="Carlos Gonzalez" userId="2f96116f9b3586bb" providerId="LiveId" clId="{1D19C80A-C5AD-4B4A-97C5-5FDD4CEE3CC8}" dt="2023-03-16T22:59:29.996" v="3"/>
          <ac:picMkLst>
            <pc:docMk/>
            <pc:sldMk cId="593052505" sldId="264"/>
            <ac:picMk id="12" creationId="{4818E47C-1C04-C48C-DAED-B5B59525A2B4}"/>
          </ac:picMkLst>
        </pc:picChg>
      </pc:sldChg>
      <pc:sldChg chg="addSp modSp modAnim">
        <pc:chgData name="Carlos Gonzalez" userId="2f96116f9b3586bb" providerId="LiveId" clId="{1D19C80A-C5AD-4B4A-97C5-5FDD4CEE3CC8}" dt="2023-03-16T22:59:46.333" v="5"/>
        <pc:sldMkLst>
          <pc:docMk/>
          <pc:sldMk cId="2485295590" sldId="265"/>
        </pc:sldMkLst>
        <pc:picChg chg="add mod">
          <ac:chgData name="Carlos Gonzalez" userId="2f96116f9b3586bb" providerId="LiveId" clId="{1D19C80A-C5AD-4B4A-97C5-5FDD4CEE3CC8}" dt="2023-03-16T22:59:46.333" v="5"/>
          <ac:picMkLst>
            <pc:docMk/>
            <pc:sldMk cId="2485295590" sldId="265"/>
            <ac:picMk id="15" creationId="{BAB809E3-83D5-F79A-D3F4-86B745981078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22:55.206" v="126"/>
        <pc:sldMkLst>
          <pc:docMk/>
          <pc:sldMk cId="2255761672" sldId="266"/>
        </pc:sldMkLst>
        <pc:picChg chg="add del mod">
          <ac:chgData name="Carlos Gonzalez" userId="2f96116f9b3586bb" providerId="LiveId" clId="{1D19C80A-C5AD-4B4A-97C5-5FDD4CEE3CC8}" dt="2023-03-16T23:21:45.641" v="121"/>
          <ac:picMkLst>
            <pc:docMk/>
            <pc:sldMk cId="2255761672" sldId="266"/>
            <ac:picMk id="11" creationId="{1EC1B3B0-6933-7A9D-D900-A46F027CB908}"/>
          </ac:picMkLst>
        </pc:picChg>
        <pc:picChg chg="add del mod ord">
          <ac:chgData name="Carlos Gonzalez" userId="2f96116f9b3586bb" providerId="LiveId" clId="{1D19C80A-C5AD-4B4A-97C5-5FDD4CEE3CC8}" dt="2023-03-16T23:22:55.206" v="126"/>
          <ac:picMkLst>
            <pc:docMk/>
            <pc:sldMk cId="2255761672" sldId="266"/>
            <ac:picMk id="14" creationId="{5F0EAB50-968B-4C30-DD47-3DF8132EA1CB}"/>
          </ac:picMkLst>
        </pc:picChg>
        <pc:picChg chg="add mod">
          <ac:chgData name="Carlos Gonzalez" userId="2f96116f9b3586bb" providerId="LiveId" clId="{1D19C80A-C5AD-4B4A-97C5-5FDD4CEE3CC8}" dt="2023-03-16T23:22:55.206" v="126"/>
          <ac:picMkLst>
            <pc:docMk/>
            <pc:sldMk cId="2255761672" sldId="266"/>
            <ac:picMk id="15" creationId="{BE65CC7C-E7E1-CF2A-D1AD-36AD8D198BC0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16:13.836" v="75"/>
        <pc:sldMkLst>
          <pc:docMk/>
          <pc:sldMk cId="2060986163" sldId="267"/>
        </pc:sldMkLst>
        <pc:picChg chg="add del mod">
          <ac:chgData name="Carlos Gonzalez" userId="2f96116f9b3586bb" providerId="LiveId" clId="{1D19C80A-C5AD-4B4A-97C5-5FDD4CEE3CC8}" dt="2023-03-16T23:11:49.222" v="62"/>
          <ac:picMkLst>
            <pc:docMk/>
            <pc:sldMk cId="2060986163" sldId="267"/>
            <ac:picMk id="23" creationId="{5B547215-BB5F-E8DF-17E9-42767029EE12}"/>
          </ac:picMkLst>
        </pc:picChg>
        <pc:picChg chg="add del mod ord">
          <ac:chgData name="Carlos Gonzalez" userId="2f96116f9b3586bb" providerId="LiveId" clId="{1D19C80A-C5AD-4B4A-97C5-5FDD4CEE3CC8}" dt="2023-03-16T23:12:11.580" v="63"/>
          <ac:picMkLst>
            <pc:docMk/>
            <pc:sldMk cId="2060986163" sldId="267"/>
            <ac:picMk id="26" creationId="{B79A4D8B-4B02-EBD3-2CA2-AED8D0ECDF40}"/>
          </ac:picMkLst>
        </pc:picChg>
        <pc:picChg chg="add del mod">
          <ac:chgData name="Carlos Gonzalez" userId="2f96116f9b3586bb" providerId="LiveId" clId="{1D19C80A-C5AD-4B4A-97C5-5FDD4CEE3CC8}" dt="2023-03-16T23:12:37.637" v="65"/>
          <ac:picMkLst>
            <pc:docMk/>
            <pc:sldMk cId="2060986163" sldId="267"/>
            <ac:picMk id="27" creationId="{62B1E879-0091-96FD-0018-AD9352C4875C}"/>
          </ac:picMkLst>
        </pc:picChg>
        <pc:picChg chg="add del mod ord">
          <ac:chgData name="Carlos Gonzalez" userId="2f96116f9b3586bb" providerId="LiveId" clId="{1D19C80A-C5AD-4B4A-97C5-5FDD4CEE3CC8}" dt="2023-03-16T23:12:47.990" v="66"/>
          <ac:picMkLst>
            <pc:docMk/>
            <pc:sldMk cId="2060986163" sldId="267"/>
            <ac:picMk id="30" creationId="{233771A0-7D0A-F6F2-A667-65F1A3287142}"/>
          </ac:picMkLst>
        </pc:picChg>
        <pc:picChg chg="add del mod">
          <ac:chgData name="Carlos Gonzalez" userId="2f96116f9b3586bb" providerId="LiveId" clId="{1D19C80A-C5AD-4B4A-97C5-5FDD4CEE3CC8}" dt="2023-03-16T23:12:49.542" v="68"/>
          <ac:picMkLst>
            <pc:docMk/>
            <pc:sldMk cId="2060986163" sldId="267"/>
            <ac:picMk id="31" creationId="{032E8907-A5E7-FBCF-C629-143D808BB048}"/>
          </ac:picMkLst>
        </pc:picChg>
        <pc:picChg chg="add del mod ord">
          <ac:chgData name="Carlos Gonzalez" userId="2f96116f9b3586bb" providerId="LiveId" clId="{1D19C80A-C5AD-4B4A-97C5-5FDD4CEE3CC8}" dt="2023-03-16T23:13:46.757" v="69"/>
          <ac:picMkLst>
            <pc:docMk/>
            <pc:sldMk cId="2060986163" sldId="267"/>
            <ac:picMk id="34" creationId="{14F9ED2C-DA30-03A7-EED1-C426A0FAFAAA}"/>
          </ac:picMkLst>
        </pc:picChg>
        <pc:picChg chg="add del mod">
          <ac:chgData name="Carlos Gonzalez" userId="2f96116f9b3586bb" providerId="LiveId" clId="{1D19C80A-C5AD-4B4A-97C5-5FDD4CEE3CC8}" dt="2023-03-16T23:13:48.915" v="71"/>
          <ac:picMkLst>
            <pc:docMk/>
            <pc:sldMk cId="2060986163" sldId="267"/>
            <ac:picMk id="35" creationId="{97D7A934-0B5B-95F8-B03C-BC5FE2BF3BEC}"/>
          </ac:picMkLst>
        </pc:picChg>
        <pc:picChg chg="add del mod ord">
          <ac:chgData name="Carlos Gonzalez" userId="2f96116f9b3586bb" providerId="LiveId" clId="{1D19C80A-C5AD-4B4A-97C5-5FDD4CEE3CC8}" dt="2023-03-16T23:14:52.087" v="72"/>
          <ac:picMkLst>
            <pc:docMk/>
            <pc:sldMk cId="2060986163" sldId="267"/>
            <ac:picMk id="38" creationId="{2C5186DD-FFA5-32DD-09CF-B0A7336671D0}"/>
          </ac:picMkLst>
        </pc:picChg>
        <pc:picChg chg="add del mod">
          <ac:chgData name="Carlos Gonzalez" userId="2f96116f9b3586bb" providerId="LiveId" clId="{1D19C80A-C5AD-4B4A-97C5-5FDD4CEE3CC8}" dt="2023-03-16T23:15:11.811" v="74"/>
          <ac:picMkLst>
            <pc:docMk/>
            <pc:sldMk cId="2060986163" sldId="267"/>
            <ac:picMk id="39" creationId="{4FE02D6A-1CDA-B929-163A-612D98270B20}"/>
          </ac:picMkLst>
        </pc:picChg>
        <pc:picChg chg="add del mod ord">
          <ac:chgData name="Carlos Gonzalez" userId="2f96116f9b3586bb" providerId="LiveId" clId="{1D19C80A-C5AD-4B4A-97C5-5FDD4CEE3CC8}" dt="2023-03-16T23:16:13.836" v="75"/>
          <ac:picMkLst>
            <pc:docMk/>
            <pc:sldMk cId="2060986163" sldId="267"/>
            <ac:picMk id="43" creationId="{2F4A77E1-DFBF-1FA7-AEF6-A3C07054B554}"/>
          </ac:picMkLst>
        </pc:picChg>
        <pc:picChg chg="add mod">
          <ac:chgData name="Carlos Gonzalez" userId="2f96116f9b3586bb" providerId="LiveId" clId="{1D19C80A-C5AD-4B4A-97C5-5FDD4CEE3CC8}" dt="2023-03-16T23:16:13.836" v="75"/>
          <ac:picMkLst>
            <pc:docMk/>
            <pc:sldMk cId="2060986163" sldId="267"/>
            <ac:picMk id="44" creationId="{1A449FE5-4611-20E6-0CBA-D7112EA3598A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11:19.392" v="59"/>
        <pc:sldMkLst>
          <pc:docMk/>
          <pc:sldMk cId="572508474" sldId="268"/>
        </pc:sldMkLst>
        <pc:picChg chg="add del mod">
          <ac:chgData name="Carlos Gonzalez" userId="2f96116f9b3586bb" providerId="LiveId" clId="{1D19C80A-C5AD-4B4A-97C5-5FDD4CEE3CC8}" dt="2023-03-16T23:08:50.916" v="43"/>
          <ac:picMkLst>
            <pc:docMk/>
            <pc:sldMk cId="572508474" sldId="268"/>
            <ac:picMk id="18" creationId="{6D2D9B33-B695-5B08-4C40-C141A176C958}"/>
          </ac:picMkLst>
        </pc:picChg>
        <pc:picChg chg="add del mod ord">
          <ac:chgData name="Carlos Gonzalez" userId="2f96116f9b3586bb" providerId="LiveId" clId="{1D19C80A-C5AD-4B4A-97C5-5FDD4CEE3CC8}" dt="2023-03-16T23:09:10.505" v="44"/>
          <ac:picMkLst>
            <pc:docMk/>
            <pc:sldMk cId="572508474" sldId="268"/>
            <ac:picMk id="21" creationId="{AC8B4DD3-4C4D-CF1E-FA1A-0C8EF55AFA82}"/>
          </ac:picMkLst>
        </pc:picChg>
        <pc:picChg chg="add del mod">
          <ac:chgData name="Carlos Gonzalez" userId="2f96116f9b3586bb" providerId="LiveId" clId="{1D19C80A-C5AD-4B4A-97C5-5FDD4CEE3CC8}" dt="2023-03-16T23:09:12.573" v="46"/>
          <ac:picMkLst>
            <pc:docMk/>
            <pc:sldMk cId="572508474" sldId="268"/>
            <ac:picMk id="22" creationId="{8B5A65E3-6973-9752-68F2-44E13836F3FA}"/>
          </ac:picMkLst>
        </pc:picChg>
        <pc:picChg chg="add del mod ord">
          <ac:chgData name="Carlos Gonzalez" userId="2f96116f9b3586bb" providerId="LiveId" clId="{1D19C80A-C5AD-4B4A-97C5-5FDD4CEE3CC8}" dt="2023-03-16T23:09:26.274" v="47"/>
          <ac:picMkLst>
            <pc:docMk/>
            <pc:sldMk cId="572508474" sldId="268"/>
            <ac:picMk id="25" creationId="{F9DEE7B2-4E12-9E94-F695-7DF5E5934007}"/>
          </ac:picMkLst>
        </pc:picChg>
        <pc:picChg chg="add del mod">
          <ac:chgData name="Carlos Gonzalez" userId="2f96116f9b3586bb" providerId="LiveId" clId="{1D19C80A-C5AD-4B4A-97C5-5FDD4CEE3CC8}" dt="2023-03-16T23:09:28.407" v="49"/>
          <ac:picMkLst>
            <pc:docMk/>
            <pc:sldMk cId="572508474" sldId="268"/>
            <ac:picMk id="26" creationId="{803C420A-03BB-D86C-C48E-7C2A00F199B7}"/>
          </ac:picMkLst>
        </pc:picChg>
        <pc:picChg chg="add del mod ord">
          <ac:chgData name="Carlos Gonzalez" userId="2f96116f9b3586bb" providerId="LiveId" clId="{1D19C80A-C5AD-4B4A-97C5-5FDD4CEE3CC8}" dt="2023-03-16T23:09:38.689" v="50"/>
          <ac:picMkLst>
            <pc:docMk/>
            <pc:sldMk cId="572508474" sldId="268"/>
            <ac:picMk id="29" creationId="{606B105E-29F2-B906-43F9-DE81CEFE02A4}"/>
          </ac:picMkLst>
        </pc:picChg>
        <pc:picChg chg="add del mod">
          <ac:chgData name="Carlos Gonzalez" userId="2f96116f9b3586bb" providerId="LiveId" clId="{1D19C80A-C5AD-4B4A-97C5-5FDD4CEE3CC8}" dt="2023-03-16T23:09:40.495" v="52"/>
          <ac:picMkLst>
            <pc:docMk/>
            <pc:sldMk cId="572508474" sldId="268"/>
            <ac:picMk id="30" creationId="{04868AFF-DF99-0561-1225-801EB691F551}"/>
          </ac:picMkLst>
        </pc:picChg>
        <pc:picChg chg="add del mod ord">
          <ac:chgData name="Carlos Gonzalez" userId="2f96116f9b3586bb" providerId="LiveId" clId="{1D19C80A-C5AD-4B4A-97C5-5FDD4CEE3CC8}" dt="2023-03-16T23:10:05.163" v="53"/>
          <ac:picMkLst>
            <pc:docMk/>
            <pc:sldMk cId="572508474" sldId="268"/>
            <ac:picMk id="33" creationId="{7DE60883-A841-0F37-26FA-194C39B7133A}"/>
          </ac:picMkLst>
        </pc:picChg>
        <pc:picChg chg="add del mod">
          <ac:chgData name="Carlos Gonzalez" userId="2f96116f9b3586bb" providerId="LiveId" clId="{1D19C80A-C5AD-4B4A-97C5-5FDD4CEE3CC8}" dt="2023-03-16T23:10:25.094" v="55"/>
          <ac:picMkLst>
            <pc:docMk/>
            <pc:sldMk cId="572508474" sldId="268"/>
            <ac:picMk id="34" creationId="{52FC20D8-AA7A-45BB-B7C9-634ADCA23645}"/>
          </ac:picMkLst>
        </pc:picChg>
        <pc:picChg chg="add del mod ord">
          <ac:chgData name="Carlos Gonzalez" userId="2f96116f9b3586bb" providerId="LiveId" clId="{1D19C80A-C5AD-4B4A-97C5-5FDD4CEE3CC8}" dt="2023-03-16T23:10:50.323" v="56"/>
          <ac:picMkLst>
            <pc:docMk/>
            <pc:sldMk cId="572508474" sldId="268"/>
            <ac:picMk id="39" creationId="{D1B9D956-A3C9-6DDB-16ED-08B30DFD443F}"/>
          </ac:picMkLst>
        </pc:picChg>
        <pc:picChg chg="add del mod">
          <ac:chgData name="Carlos Gonzalez" userId="2f96116f9b3586bb" providerId="LiveId" clId="{1D19C80A-C5AD-4B4A-97C5-5FDD4CEE3CC8}" dt="2023-03-16T23:10:55.211" v="58"/>
          <ac:picMkLst>
            <pc:docMk/>
            <pc:sldMk cId="572508474" sldId="268"/>
            <ac:picMk id="40" creationId="{700394DE-8CB4-AE2C-FE2F-9815D6486396}"/>
          </ac:picMkLst>
        </pc:picChg>
        <pc:picChg chg="add del mod ord">
          <ac:chgData name="Carlos Gonzalez" userId="2f96116f9b3586bb" providerId="LiveId" clId="{1D19C80A-C5AD-4B4A-97C5-5FDD4CEE3CC8}" dt="2023-03-16T23:11:19.392" v="59"/>
          <ac:picMkLst>
            <pc:docMk/>
            <pc:sldMk cId="572508474" sldId="268"/>
            <ac:picMk id="43" creationId="{04ABADA8-0EF7-ED38-4A87-D9E46A6B153F}"/>
          </ac:picMkLst>
        </pc:picChg>
        <pc:picChg chg="add mod">
          <ac:chgData name="Carlos Gonzalez" userId="2f96116f9b3586bb" providerId="LiveId" clId="{1D19C80A-C5AD-4B4A-97C5-5FDD4CEE3CC8}" dt="2023-03-16T23:11:19.392" v="59"/>
          <ac:picMkLst>
            <pc:docMk/>
            <pc:sldMk cId="572508474" sldId="268"/>
            <ac:picMk id="44" creationId="{27B787AD-9FE8-FAA2-4055-D97B60DFE230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07:55.581" v="40"/>
        <pc:sldMkLst>
          <pc:docMk/>
          <pc:sldMk cId="1706148361" sldId="269"/>
        </pc:sldMkLst>
        <pc:spChg chg="mod">
          <ac:chgData name="Carlos Gonzalez" userId="2f96116f9b3586bb" providerId="LiveId" clId="{1D19C80A-C5AD-4B4A-97C5-5FDD4CEE3CC8}" dt="2023-03-16T23:02:02.124" v="10" actId="20577"/>
          <ac:spMkLst>
            <pc:docMk/>
            <pc:sldMk cId="1706148361" sldId="269"/>
            <ac:spMk id="5" creationId="{7556D543-50EF-474D-926D-135568D55949}"/>
          </ac:spMkLst>
        </pc:spChg>
        <pc:picChg chg="add del mod">
          <ac:chgData name="Carlos Gonzalez" userId="2f96116f9b3586bb" providerId="LiveId" clId="{1D19C80A-C5AD-4B4A-97C5-5FDD4CEE3CC8}" dt="2023-03-16T23:02:09.993" v="12"/>
          <ac:picMkLst>
            <pc:docMk/>
            <pc:sldMk cId="1706148361" sldId="269"/>
            <ac:picMk id="8" creationId="{5B8A2F3E-4D7B-4E93-490C-6883A311FB3F}"/>
          </ac:picMkLst>
        </pc:picChg>
        <pc:picChg chg="add del mod ord">
          <ac:chgData name="Carlos Gonzalez" userId="2f96116f9b3586bb" providerId="LiveId" clId="{1D19C80A-C5AD-4B4A-97C5-5FDD4CEE3CC8}" dt="2023-03-16T23:02:41.083" v="13"/>
          <ac:picMkLst>
            <pc:docMk/>
            <pc:sldMk cId="1706148361" sldId="269"/>
            <ac:picMk id="12" creationId="{F55E2491-EF47-FB03-B942-8BC7C545FAE3}"/>
          </ac:picMkLst>
        </pc:picChg>
        <pc:picChg chg="add del mod">
          <ac:chgData name="Carlos Gonzalez" userId="2f96116f9b3586bb" providerId="LiveId" clId="{1D19C80A-C5AD-4B4A-97C5-5FDD4CEE3CC8}" dt="2023-03-16T23:03:30.512" v="15"/>
          <ac:picMkLst>
            <pc:docMk/>
            <pc:sldMk cId="1706148361" sldId="269"/>
            <ac:picMk id="13" creationId="{EA2FB22D-2EA0-A990-DF5D-23DE158FDBA5}"/>
          </ac:picMkLst>
        </pc:picChg>
        <pc:picChg chg="add del mod ord">
          <ac:chgData name="Carlos Gonzalez" userId="2f96116f9b3586bb" providerId="LiveId" clId="{1D19C80A-C5AD-4B4A-97C5-5FDD4CEE3CC8}" dt="2023-03-16T23:03:48.160" v="16"/>
          <ac:picMkLst>
            <pc:docMk/>
            <pc:sldMk cId="1706148361" sldId="269"/>
            <ac:picMk id="19" creationId="{CEA39A80-9DAC-1461-FE02-46F3A2E7829E}"/>
          </ac:picMkLst>
        </pc:picChg>
        <pc:picChg chg="add del mod">
          <ac:chgData name="Carlos Gonzalez" userId="2f96116f9b3586bb" providerId="LiveId" clId="{1D19C80A-C5AD-4B4A-97C5-5FDD4CEE3CC8}" dt="2023-03-16T23:03:49.835" v="18"/>
          <ac:picMkLst>
            <pc:docMk/>
            <pc:sldMk cId="1706148361" sldId="269"/>
            <ac:picMk id="20" creationId="{699AA6B3-1912-182C-4032-2EF593FA5121}"/>
          </ac:picMkLst>
        </pc:picChg>
        <pc:picChg chg="add del mod ord">
          <ac:chgData name="Carlos Gonzalez" userId="2f96116f9b3586bb" providerId="LiveId" clId="{1D19C80A-C5AD-4B4A-97C5-5FDD4CEE3CC8}" dt="2023-03-16T23:04:08.324" v="19"/>
          <ac:picMkLst>
            <pc:docMk/>
            <pc:sldMk cId="1706148361" sldId="269"/>
            <ac:picMk id="23" creationId="{60F2BE44-C509-3D47-24EA-D06DF7508FB4}"/>
          </ac:picMkLst>
        </pc:picChg>
        <pc:picChg chg="add del mod">
          <ac:chgData name="Carlos Gonzalez" userId="2f96116f9b3586bb" providerId="LiveId" clId="{1D19C80A-C5AD-4B4A-97C5-5FDD4CEE3CC8}" dt="2023-03-16T23:04:41.129" v="21"/>
          <ac:picMkLst>
            <pc:docMk/>
            <pc:sldMk cId="1706148361" sldId="269"/>
            <ac:picMk id="24" creationId="{FF1C79B4-5E52-E942-D80A-03BF6A2A501F}"/>
          </ac:picMkLst>
        </pc:picChg>
        <pc:picChg chg="add del mod ord">
          <ac:chgData name="Carlos Gonzalez" userId="2f96116f9b3586bb" providerId="LiveId" clId="{1D19C80A-C5AD-4B4A-97C5-5FDD4CEE3CC8}" dt="2023-03-16T23:04:48.474" v="22"/>
          <ac:picMkLst>
            <pc:docMk/>
            <pc:sldMk cId="1706148361" sldId="269"/>
            <ac:picMk id="27" creationId="{A43B76ED-FFB5-38A9-D4F0-53CED25A64B5}"/>
          </ac:picMkLst>
        </pc:picChg>
        <pc:picChg chg="add del mod">
          <ac:chgData name="Carlos Gonzalez" userId="2f96116f9b3586bb" providerId="LiveId" clId="{1D19C80A-C5AD-4B4A-97C5-5FDD4CEE3CC8}" dt="2023-03-16T23:04:50.665" v="24"/>
          <ac:picMkLst>
            <pc:docMk/>
            <pc:sldMk cId="1706148361" sldId="269"/>
            <ac:picMk id="28" creationId="{600656D0-BBCD-9462-CD39-752F16AA78AE}"/>
          </ac:picMkLst>
        </pc:picChg>
        <pc:picChg chg="add del mod ord">
          <ac:chgData name="Carlos Gonzalez" userId="2f96116f9b3586bb" providerId="LiveId" clId="{1D19C80A-C5AD-4B4A-97C5-5FDD4CEE3CC8}" dt="2023-03-16T23:05:23.448" v="25"/>
          <ac:picMkLst>
            <pc:docMk/>
            <pc:sldMk cId="1706148361" sldId="269"/>
            <ac:picMk id="31" creationId="{14517D96-14B7-B9E1-3522-CF2E8B450794}"/>
          </ac:picMkLst>
        </pc:picChg>
        <pc:picChg chg="add del mod">
          <ac:chgData name="Carlos Gonzalez" userId="2f96116f9b3586bb" providerId="LiveId" clId="{1D19C80A-C5AD-4B4A-97C5-5FDD4CEE3CC8}" dt="2023-03-16T23:05:25.454" v="27"/>
          <ac:picMkLst>
            <pc:docMk/>
            <pc:sldMk cId="1706148361" sldId="269"/>
            <ac:picMk id="32" creationId="{26778A05-7BF1-7152-672B-2AA3C60167E3}"/>
          </ac:picMkLst>
        </pc:picChg>
        <pc:picChg chg="add del mod ord">
          <ac:chgData name="Carlos Gonzalez" userId="2f96116f9b3586bb" providerId="LiveId" clId="{1D19C80A-C5AD-4B4A-97C5-5FDD4CEE3CC8}" dt="2023-03-16T23:05:58.854" v="28"/>
          <ac:picMkLst>
            <pc:docMk/>
            <pc:sldMk cId="1706148361" sldId="269"/>
            <ac:picMk id="35" creationId="{998ECADC-2583-D5F2-E33F-E9D44BF3D41A}"/>
          </ac:picMkLst>
        </pc:picChg>
        <pc:picChg chg="add del mod">
          <ac:chgData name="Carlos Gonzalez" userId="2f96116f9b3586bb" providerId="LiveId" clId="{1D19C80A-C5AD-4B4A-97C5-5FDD4CEE3CC8}" dt="2023-03-16T23:06:00.676" v="30"/>
          <ac:picMkLst>
            <pc:docMk/>
            <pc:sldMk cId="1706148361" sldId="269"/>
            <ac:picMk id="36" creationId="{4D5F418F-36D4-64F0-AFD1-D54B6E5F17A1}"/>
          </ac:picMkLst>
        </pc:picChg>
        <pc:picChg chg="add del mod ord">
          <ac:chgData name="Carlos Gonzalez" userId="2f96116f9b3586bb" providerId="LiveId" clId="{1D19C80A-C5AD-4B4A-97C5-5FDD4CEE3CC8}" dt="2023-03-16T23:06:31.637" v="31"/>
          <ac:picMkLst>
            <pc:docMk/>
            <pc:sldMk cId="1706148361" sldId="269"/>
            <ac:picMk id="39" creationId="{5B798BC4-23AA-C4E4-E279-F5A90D5578B0}"/>
          </ac:picMkLst>
        </pc:picChg>
        <pc:picChg chg="add del mod">
          <ac:chgData name="Carlos Gonzalez" userId="2f96116f9b3586bb" providerId="LiveId" clId="{1D19C80A-C5AD-4B4A-97C5-5FDD4CEE3CC8}" dt="2023-03-16T23:06:34.068" v="33"/>
          <ac:picMkLst>
            <pc:docMk/>
            <pc:sldMk cId="1706148361" sldId="269"/>
            <ac:picMk id="40" creationId="{128C71FE-EAD2-EDD6-A2E8-11A8D19B111B}"/>
          </ac:picMkLst>
        </pc:picChg>
        <pc:picChg chg="add del mod ord">
          <ac:chgData name="Carlos Gonzalez" userId="2f96116f9b3586bb" providerId="LiveId" clId="{1D19C80A-C5AD-4B4A-97C5-5FDD4CEE3CC8}" dt="2023-03-16T23:06:49.243" v="34"/>
          <ac:picMkLst>
            <pc:docMk/>
            <pc:sldMk cId="1706148361" sldId="269"/>
            <ac:picMk id="43" creationId="{3FAF4FBB-1C33-3B2D-C95E-4A1784836F2C}"/>
          </ac:picMkLst>
        </pc:picChg>
        <pc:picChg chg="add del mod">
          <ac:chgData name="Carlos Gonzalez" userId="2f96116f9b3586bb" providerId="LiveId" clId="{1D19C80A-C5AD-4B4A-97C5-5FDD4CEE3CC8}" dt="2023-03-16T23:06:51.254" v="36"/>
          <ac:picMkLst>
            <pc:docMk/>
            <pc:sldMk cId="1706148361" sldId="269"/>
            <ac:picMk id="44" creationId="{ABF6BB95-E23C-C2F5-786F-4CDD64E03C17}"/>
          </ac:picMkLst>
        </pc:picChg>
        <pc:picChg chg="add del mod ord">
          <ac:chgData name="Carlos Gonzalez" userId="2f96116f9b3586bb" providerId="LiveId" clId="{1D19C80A-C5AD-4B4A-97C5-5FDD4CEE3CC8}" dt="2023-03-16T23:07:17.492" v="37"/>
          <ac:picMkLst>
            <pc:docMk/>
            <pc:sldMk cId="1706148361" sldId="269"/>
            <ac:picMk id="47" creationId="{FC6AB460-2446-5868-5929-ED1C2CF6F5F3}"/>
          </ac:picMkLst>
        </pc:picChg>
        <pc:picChg chg="add del mod">
          <ac:chgData name="Carlos Gonzalez" userId="2f96116f9b3586bb" providerId="LiveId" clId="{1D19C80A-C5AD-4B4A-97C5-5FDD4CEE3CC8}" dt="2023-03-16T23:07:26.301" v="39"/>
          <ac:picMkLst>
            <pc:docMk/>
            <pc:sldMk cId="1706148361" sldId="269"/>
            <ac:picMk id="48" creationId="{A535AD5F-84F2-0463-6A11-1EC77EFE7F01}"/>
          </ac:picMkLst>
        </pc:picChg>
        <pc:picChg chg="add del mod ord">
          <ac:chgData name="Carlos Gonzalez" userId="2f96116f9b3586bb" providerId="LiveId" clId="{1D19C80A-C5AD-4B4A-97C5-5FDD4CEE3CC8}" dt="2023-03-16T23:07:55.581" v="40"/>
          <ac:picMkLst>
            <pc:docMk/>
            <pc:sldMk cId="1706148361" sldId="269"/>
            <ac:picMk id="52" creationId="{59560081-4FE4-4B4A-0C59-79604C24EE3F}"/>
          </ac:picMkLst>
        </pc:picChg>
        <pc:picChg chg="add mod">
          <ac:chgData name="Carlos Gonzalez" userId="2f96116f9b3586bb" providerId="LiveId" clId="{1D19C80A-C5AD-4B4A-97C5-5FDD4CEE3CC8}" dt="2023-03-16T23:07:55.581" v="40"/>
          <ac:picMkLst>
            <pc:docMk/>
            <pc:sldMk cId="1706148361" sldId="269"/>
            <ac:picMk id="53" creationId="{A6D17B32-2DB2-27D8-69B5-70AE2E17EF6D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22:48.744" v="124"/>
        <pc:sldMkLst>
          <pc:docMk/>
          <pc:sldMk cId="970603258" sldId="270"/>
        </pc:sldMkLst>
        <pc:picChg chg="add del mod">
          <ac:chgData name="Carlos Gonzalez" userId="2f96116f9b3586bb" providerId="LiveId" clId="{1D19C80A-C5AD-4B4A-97C5-5FDD4CEE3CC8}" dt="2023-03-16T23:16:30.948" v="78"/>
          <ac:picMkLst>
            <pc:docMk/>
            <pc:sldMk cId="970603258" sldId="270"/>
            <ac:picMk id="17" creationId="{7DADF0CE-7425-6D98-D60B-FD6B37FAE4E2}"/>
          </ac:picMkLst>
        </pc:picChg>
        <pc:picChg chg="add del mod ord">
          <ac:chgData name="Carlos Gonzalez" userId="2f96116f9b3586bb" providerId="LiveId" clId="{1D19C80A-C5AD-4B4A-97C5-5FDD4CEE3CC8}" dt="2023-03-16T23:16:47.971" v="79"/>
          <ac:picMkLst>
            <pc:docMk/>
            <pc:sldMk cId="970603258" sldId="270"/>
            <ac:picMk id="20" creationId="{D4650F29-9406-4E97-FEC2-7A42AFE71A80}"/>
          </ac:picMkLst>
        </pc:picChg>
        <pc:picChg chg="add del mod">
          <ac:chgData name="Carlos Gonzalez" userId="2f96116f9b3586bb" providerId="LiveId" clId="{1D19C80A-C5AD-4B4A-97C5-5FDD4CEE3CC8}" dt="2023-03-16T23:16:49.550" v="81"/>
          <ac:picMkLst>
            <pc:docMk/>
            <pc:sldMk cId="970603258" sldId="270"/>
            <ac:picMk id="21" creationId="{6F600864-4D11-96F2-E4B9-C661F0672E33}"/>
          </ac:picMkLst>
        </pc:picChg>
        <pc:picChg chg="add del mod ord">
          <ac:chgData name="Carlos Gonzalez" userId="2f96116f9b3586bb" providerId="LiveId" clId="{1D19C80A-C5AD-4B4A-97C5-5FDD4CEE3CC8}" dt="2023-03-16T23:16:56.140" v="82"/>
          <ac:picMkLst>
            <pc:docMk/>
            <pc:sldMk cId="970603258" sldId="270"/>
            <ac:picMk id="24" creationId="{27689A4D-C623-7EA1-1E59-E229E5EA6ACD}"/>
          </ac:picMkLst>
        </pc:picChg>
        <pc:picChg chg="add del mod">
          <ac:chgData name="Carlos Gonzalez" userId="2f96116f9b3586bb" providerId="LiveId" clId="{1D19C80A-C5AD-4B4A-97C5-5FDD4CEE3CC8}" dt="2023-03-16T23:16:57.894" v="84"/>
          <ac:picMkLst>
            <pc:docMk/>
            <pc:sldMk cId="970603258" sldId="270"/>
            <ac:picMk id="25" creationId="{23B43FAC-8F35-EB6E-2947-5742185B02AD}"/>
          </ac:picMkLst>
        </pc:picChg>
        <pc:picChg chg="add del mod ord">
          <ac:chgData name="Carlos Gonzalez" userId="2f96116f9b3586bb" providerId="LiveId" clId="{1D19C80A-C5AD-4B4A-97C5-5FDD4CEE3CC8}" dt="2023-03-16T23:17:06.712" v="85"/>
          <ac:picMkLst>
            <pc:docMk/>
            <pc:sldMk cId="970603258" sldId="270"/>
            <ac:picMk id="28" creationId="{02472CF8-E277-BC46-4EE2-232C1F6B6429}"/>
          </ac:picMkLst>
        </pc:picChg>
        <pc:picChg chg="add del mod">
          <ac:chgData name="Carlos Gonzalez" userId="2f96116f9b3586bb" providerId="LiveId" clId="{1D19C80A-C5AD-4B4A-97C5-5FDD4CEE3CC8}" dt="2023-03-16T23:17:08.162" v="87"/>
          <ac:picMkLst>
            <pc:docMk/>
            <pc:sldMk cId="970603258" sldId="270"/>
            <ac:picMk id="29" creationId="{03ECFBFA-F45F-8A52-797D-9283094F62FE}"/>
          </ac:picMkLst>
        </pc:picChg>
        <pc:picChg chg="add del mod ord">
          <ac:chgData name="Carlos Gonzalez" userId="2f96116f9b3586bb" providerId="LiveId" clId="{1D19C80A-C5AD-4B4A-97C5-5FDD4CEE3CC8}" dt="2023-03-16T23:17:20.592" v="88"/>
          <ac:picMkLst>
            <pc:docMk/>
            <pc:sldMk cId="970603258" sldId="270"/>
            <ac:picMk id="32" creationId="{C650E66C-571B-DFB1-F90C-4B498A6A8889}"/>
          </ac:picMkLst>
        </pc:picChg>
        <pc:picChg chg="add del mod">
          <ac:chgData name="Carlos Gonzalez" userId="2f96116f9b3586bb" providerId="LiveId" clId="{1D19C80A-C5AD-4B4A-97C5-5FDD4CEE3CC8}" dt="2023-03-16T23:17:22.568" v="90"/>
          <ac:picMkLst>
            <pc:docMk/>
            <pc:sldMk cId="970603258" sldId="270"/>
            <ac:picMk id="33" creationId="{25A80DF1-878C-3B82-C940-3FF3BB4CB225}"/>
          </ac:picMkLst>
        </pc:picChg>
        <pc:picChg chg="add del mod ord">
          <ac:chgData name="Carlos Gonzalez" userId="2f96116f9b3586bb" providerId="LiveId" clId="{1D19C80A-C5AD-4B4A-97C5-5FDD4CEE3CC8}" dt="2023-03-16T23:17:36.824" v="91"/>
          <ac:picMkLst>
            <pc:docMk/>
            <pc:sldMk cId="970603258" sldId="270"/>
            <ac:picMk id="36" creationId="{6EC1E3E6-A72E-2E55-2481-A2DB05FC4B5F}"/>
          </ac:picMkLst>
        </pc:picChg>
        <pc:picChg chg="add del mod">
          <ac:chgData name="Carlos Gonzalez" userId="2f96116f9b3586bb" providerId="LiveId" clId="{1D19C80A-C5AD-4B4A-97C5-5FDD4CEE3CC8}" dt="2023-03-16T23:17:38.620" v="93"/>
          <ac:picMkLst>
            <pc:docMk/>
            <pc:sldMk cId="970603258" sldId="270"/>
            <ac:picMk id="37" creationId="{E772717B-CCA5-89CA-71F6-FD59B2CBA71C}"/>
          </ac:picMkLst>
        </pc:picChg>
        <pc:picChg chg="add del mod ord">
          <ac:chgData name="Carlos Gonzalez" userId="2f96116f9b3586bb" providerId="LiveId" clId="{1D19C80A-C5AD-4B4A-97C5-5FDD4CEE3CC8}" dt="2023-03-16T23:17:56.729" v="94"/>
          <ac:picMkLst>
            <pc:docMk/>
            <pc:sldMk cId="970603258" sldId="270"/>
            <ac:picMk id="40" creationId="{7B495FCB-3F70-3769-D228-0BAF62C78828}"/>
          </ac:picMkLst>
        </pc:picChg>
        <pc:picChg chg="add del mod">
          <ac:chgData name="Carlos Gonzalez" userId="2f96116f9b3586bb" providerId="LiveId" clId="{1D19C80A-C5AD-4B4A-97C5-5FDD4CEE3CC8}" dt="2023-03-16T23:17:58.319" v="96"/>
          <ac:picMkLst>
            <pc:docMk/>
            <pc:sldMk cId="970603258" sldId="270"/>
            <ac:picMk id="41" creationId="{D6336AD1-4778-E088-1CFA-A81A1604976E}"/>
          </ac:picMkLst>
        </pc:picChg>
        <pc:picChg chg="add del mod ord">
          <ac:chgData name="Carlos Gonzalez" userId="2f96116f9b3586bb" providerId="LiveId" clId="{1D19C80A-C5AD-4B4A-97C5-5FDD4CEE3CC8}" dt="2023-03-16T23:18:12.592" v="97"/>
          <ac:picMkLst>
            <pc:docMk/>
            <pc:sldMk cId="970603258" sldId="270"/>
            <ac:picMk id="44" creationId="{53771E1F-5405-7CC1-4F76-15A92FF6F583}"/>
          </ac:picMkLst>
        </pc:picChg>
        <pc:picChg chg="add del mod">
          <ac:chgData name="Carlos Gonzalez" userId="2f96116f9b3586bb" providerId="LiveId" clId="{1D19C80A-C5AD-4B4A-97C5-5FDD4CEE3CC8}" dt="2023-03-16T23:18:14.040" v="99"/>
          <ac:picMkLst>
            <pc:docMk/>
            <pc:sldMk cId="970603258" sldId="270"/>
            <ac:picMk id="45" creationId="{0DB09440-C73D-4CDD-47B6-86AEF7BADC62}"/>
          </ac:picMkLst>
        </pc:picChg>
        <pc:picChg chg="add del mod ord">
          <ac:chgData name="Carlos Gonzalez" userId="2f96116f9b3586bb" providerId="LiveId" clId="{1D19C80A-C5AD-4B4A-97C5-5FDD4CEE3CC8}" dt="2023-03-16T23:18:22.281" v="100"/>
          <ac:picMkLst>
            <pc:docMk/>
            <pc:sldMk cId="970603258" sldId="270"/>
            <ac:picMk id="48" creationId="{B5BC013E-D335-EA4F-E216-1B476D6DD5AF}"/>
          </ac:picMkLst>
        </pc:picChg>
        <pc:picChg chg="add del mod">
          <ac:chgData name="Carlos Gonzalez" userId="2f96116f9b3586bb" providerId="LiveId" clId="{1D19C80A-C5AD-4B4A-97C5-5FDD4CEE3CC8}" dt="2023-03-16T23:18:23.857" v="102"/>
          <ac:picMkLst>
            <pc:docMk/>
            <pc:sldMk cId="970603258" sldId="270"/>
            <ac:picMk id="49" creationId="{24137C0D-F4F4-6E25-527F-A68C5E16E011}"/>
          </ac:picMkLst>
        </pc:picChg>
        <pc:picChg chg="add del mod ord">
          <ac:chgData name="Carlos Gonzalez" userId="2f96116f9b3586bb" providerId="LiveId" clId="{1D19C80A-C5AD-4B4A-97C5-5FDD4CEE3CC8}" dt="2023-03-16T23:18:50.757" v="103"/>
          <ac:picMkLst>
            <pc:docMk/>
            <pc:sldMk cId="970603258" sldId="270"/>
            <ac:picMk id="52" creationId="{42112E2D-D571-41EF-89ED-42A166F4D63B}"/>
          </ac:picMkLst>
        </pc:picChg>
        <pc:picChg chg="add del mod">
          <ac:chgData name="Carlos Gonzalez" userId="2f96116f9b3586bb" providerId="LiveId" clId="{1D19C80A-C5AD-4B4A-97C5-5FDD4CEE3CC8}" dt="2023-03-16T23:18:52.473" v="105"/>
          <ac:picMkLst>
            <pc:docMk/>
            <pc:sldMk cId="970603258" sldId="270"/>
            <ac:picMk id="53" creationId="{24170A5E-4A71-355D-0A0B-664991B73018}"/>
          </ac:picMkLst>
        </pc:picChg>
        <pc:picChg chg="add del mod ord">
          <ac:chgData name="Carlos Gonzalez" userId="2f96116f9b3586bb" providerId="LiveId" clId="{1D19C80A-C5AD-4B4A-97C5-5FDD4CEE3CC8}" dt="2023-03-16T23:19:20.551" v="106"/>
          <ac:picMkLst>
            <pc:docMk/>
            <pc:sldMk cId="970603258" sldId="270"/>
            <ac:picMk id="56" creationId="{E41ED260-BEBB-2A85-759D-72326B9C7C7E}"/>
          </ac:picMkLst>
        </pc:picChg>
        <pc:picChg chg="add del mod">
          <ac:chgData name="Carlos Gonzalez" userId="2f96116f9b3586bb" providerId="LiveId" clId="{1D19C80A-C5AD-4B4A-97C5-5FDD4CEE3CC8}" dt="2023-03-16T23:19:53.680" v="108"/>
          <ac:picMkLst>
            <pc:docMk/>
            <pc:sldMk cId="970603258" sldId="270"/>
            <ac:picMk id="57" creationId="{0DF0FB7E-D34E-A3F5-DA09-0AB019DF6F6A}"/>
          </ac:picMkLst>
        </pc:picChg>
        <pc:picChg chg="add del mod ord">
          <ac:chgData name="Carlos Gonzalez" userId="2f96116f9b3586bb" providerId="LiveId" clId="{1D19C80A-C5AD-4B4A-97C5-5FDD4CEE3CC8}" dt="2023-03-16T23:20:29.321" v="109"/>
          <ac:picMkLst>
            <pc:docMk/>
            <pc:sldMk cId="970603258" sldId="270"/>
            <ac:picMk id="62" creationId="{6D58C0BB-8515-1C4F-2D17-5124ED145119}"/>
          </ac:picMkLst>
        </pc:picChg>
        <pc:picChg chg="add del mod">
          <ac:chgData name="Carlos Gonzalez" userId="2f96116f9b3586bb" providerId="LiveId" clId="{1D19C80A-C5AD-4B4A-97C5-5FDD4CEE3CC8}" dt="2023-03-16T23:20:30.646" v="111"/>
          <ac:picMkLst>
            <pc:docMk/>
            <pc:sldMk cId="970603258" sldId="270"/>
            <ac:picMk id="63" creationId="{132CDF57-EFD6-FEF9-0EEF-5FBF0C710D90}"/>
          </ac:picMkLst>
        </pc:picChg>
        <pc:picChg chg="add del mod ord">
          <ac:chgData name="Carlos Gonzalez" userId="2f96116f9b3586bb" providerId="LiveId" clId="{1D19C80A-C5AD-4B4A-97C5-5FDD4CEE3CC8}" dt="2023-03-16T23:20:37.356" v="112"/>
          <ac:picMkLst>
            <pc:docMk/>
            <pc:sldMk cId="970603258" sldId="270"/>
            <ac:picMk id="66" creationId="{BD0C5D1C-F4BC-51BA-F7F4-1DD9AFA21B90}"/>
          </ac:picMkLst>
        </pc:picChg>
        <pc:picChg chg="add del mod">
          <ac:chgData name="Carlos Gonzalez" userId="2f96116f9b3586bb" providerId="LiveId" clId="{1D19C80A-C5AD-4B4A-97C5-5FDD4CEE3CC8}" dt="2023-03-16T23:20:38.835" v="114"/>
          <ac:picMkLst>
            <pc:docMk/>
            <pc:sldMk cId="970603258" sldId="270"/>
            <ac:picMk id="67" creationId="{D46A02D4-FE80-032C-D528-A3829834C7AC}"/>
          </ac:picMkLst>
        </pc:picChg>
        <pc:picChg chg="add del mod ord">
          <ac:chgData name="Carlos Gonzalez" userId="2f96116f9b3586bb" providerId="LiveId" clId="{1D19C80A-C5AD-4B4A-97C5-5FDD4CEE3CC8}" dt="2023-03-16T23:20:52.368" v="115"/>
          <ac:picMkLst>
            <pc:docMk/>
            <pc:sldMk cId="970603258" sldId="270"/>
            <ac:picMk id="70" creationId="{B05A6774-B3FE-DD5E-B9C7-AD739FD41D10}"/>
          </ac:picMkLst>
        </pc:picChg>
        <pc:picChg chg="add del mod">
          <ac:chgData name="Carlos Gonzalez" userId="2f96116f9b3586bb" providerId="LiveId" clId="{1D19C80A-C5AD-4B4A-97C5-5FDD4CEE3CC8}" dt="2023-03-16T23:20:54.053" v="117"/>
          <ac:picMkLst>
            <pc:docMk/>
            <pc:sldMk cId="970603258" sldId="270"/>
            <ac:picMk id="71" creationId="{0980ED85-E55A-9A44-4B61-B8C682C84808}"/>
          </ac:picMkLst>
        </pc:picChg>
        <pc:picChg chg="add del mod ord">
          <ac:chgData name="Carlos Gonzalez" userId="2f96116f9b3586bb" providerId="LiveId" clId="{1D19C80A-C5AD-4B4A-97C5-5FDD4CEE3CC8}" dt="2023-03-16T23:21:26.737" v="118"/>
          <ac:picMkLst>
            <pc:docMk/>
            <pc:sldMk cId="970603258" sldId="270"/>
            <ac:picMk id="74" creationId="{CBD18D7C-5C03-006E-EEDB-21CDDF3F4EDC}"/>
          </ac:picMkLst>
        </pc:picChg>
        <pc:picChg chg="add mod">
          <ac:chgData name="Carlos Gonzalez" userId="2f96116f9b3586bb" providerId="LiveId" clId="{1D19C80A-C5AD-4B4A-97C5-5FDD4CEE3CC8}" dt="2023-03-16T23:21:26.737" v="118"/>
          <ac:picMkLst>
            <pc:docMk/>
            <pc:sldMk cId="970603258" sldId="270"/>
            <ac:picMk id="75" creationId="{FAD7250D-4B49-18F0-B241-C7E412860C43}"/>
          </ac:picMkLst>
        </pc:picChg>
        <pc:picChg chg="add del mod">
          <ac:chgData name="Carlos Gonzalez" userId="2f96116f9b3586bb" providerId="LiveId" clId="{1D19C80A-C5AD-4B4A-97C5-5FDD4CEE3CC8}" dt="2023-03-16T23:22:48.744" v="124"/>
          <ac:picMkLst>
            <pc:docMk/>
            <pc:sldMk cId="970603258" sldId="270"/>
            <ac:picMk id="78" creationId="{99FB5109-99AC-9CE8-6362-0F3959FCA34E}"/>
          </ac:picMkLst>
        </pc:picChg>
      </pc:sldChg>
      <pc:sldChg chg="modSp new mod">
        <pc:chgData name="Carlos Gonzalez" userId="2f96116f9b3586bb" providerId="LiveId" clId="{1D19C80A-C5AD-4B4A-97C5-5FDD4CEE3CC8}" dt="2023-03-16T23:23:39.391" v="223" actId="313"/>
        <pc:sldMkLst>
          <pc:docMk/>
          <pc:sldMk cId="1035929282" sldId="271"/>
        </pc:sldMkLst>
        <pc:spChg chg="mod">
          <ac:chgData name="Carlos Gonzalez" userId="2f96116f9b3586bb" providerId="LiveId" clId="{1D19C80A-C5AD-4B4A-97C5-5FDD4CEE3CC8}" dt="2023-03-16T23:23:05.481" v="141" actId="20577"/>
          <ac:spMkLst>
            <pc:docMk/>
            <pc:sldMk cId="1035929282" sldId="271"/>
            <ac:spMk id="2" creationId="{ABD90C19-9ADB-2D99-278A-0FC1EAF86B1A}"/>
          </ac:spMkLst>
        </pc:spChg>
        <pc:spChg chg="mod">
          <ac:chgData name="Carlos Gonzalez" userId="2f96116f9b3586bb" providerId="LiveId" clId="{1D19C80A-C5AD-4B4A-97C5-5FDD4CEE3CC8}" dt="2023-03-16T23:23:39.391" v="223" actId="313"/>
          <ac:spMkLst>
            <pc:docMk/>
            <pc:sldMk cId="1035929282" sldId="271"/>
            <ac:spMk id="3" creationId="{98F6B261-FA0F-1528-36F8-9AEFF6AD1B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7219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1046430" y="1374561"/>
            <a:ext cx="3924848" cy="3277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36" y="1374562"/>
            <a:ext cx="372479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 to the inputs.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Circuit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I'm still in the process of figuring out my conclusion</a:t>
            </a:r>
          </a:p>
        </p:txBody>
      </p:sp>
    </p:spTree>
    <p:extLst>
      <p:ext uri="{BB962C8B-B14F-4D97-AF65-F5344CB8AC3E}">
        <p14:creationId xmlns:p14="http://schemas.microsoft.com/office/powerpoint/2010/main" val="233578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I'm still in the process of figuring out my conclusion</a:t>
            </a:r>
          </a:p>
        </p:txBody>
      </p:sp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E65CC7C-E7E1-CF2A-D1AD-36AD8D198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"/>
    </mc:Choice>
    <mc:Fallback xmlns="">
      <p:transition spd="slow" advTm="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2" y="1945178"/>
            <a:ext cx="10255337" cy="384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Photonics have widespread applications in fields such as communication, signal processing, quantum, and reversible computation. </a:t>
            </a:r>
          </a:p>
        </p:txBody>
      </p:sp>
      <p:pic>
        <p:nvPicPr>
          <p:cNvPr id="7" name="Audio 42">
            <a:hlinkClick r:id="" action="ppaction://media"/>
            <a:extLst>
              <a:ext uri="{FF2B5EF4-FFF2-40B4-BE49-F238E27FC236}">
                <a16:creationId xmlns:a16="http://schemas.microsoft.com/office/drawing/2014/main" id="{C08DB20C-A946-F17D-27E9-EAFEC37BC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3EDDF2-3227-0C2F-CD88-1A3A97099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549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7" name="Content Placeholder 71" descr="Content Placeholder 71">
            <a:extLst>
              <a:ext uri="{FF2B5EF4-FFF2-40B4-BE49-F238E27FC236}">
                <a16:creationId xmlns:a16="http://schemas.microsoft.com/office/drawing/2014/main" id="{40B5A02A-14DC-FF0F-34A0-02E8C54C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66" y="1112451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934740" y="1792640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576453" y="1748908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310253" y="1748908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939466" y="5223642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61" y="4575942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0" y="1901819"/>
            <a:ext cx="8077900" cy="3054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My Intended Thesis Work </a:t>
            </a:r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424</Words>
  <Application>Microsoft Office PowerPoint</Application>
  <PresentationFormat>Widescreen</PresentationFormat>
  <Paragraphs>43</Paragraphs>
  <Slides>15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My Intended Thesis Work Goals</vt:lpstr>
      <vt:lpstr>Current Work</vt:lpstr>
      <vt:lpstr>1st Experiment </vt:lpstr>
      <vt:lpstr>1st Experiment Cont..</vt:lpstr>
      <vt:lpstr>1st Experiment Cont..</vt:lpstr>
      <vt:lpstr>Custom Circuit file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20</cp:revision>
  <dcterms:created xsi:type="dcterms:W3CDTF">2019-01-03T16:39:32Z</dcterms:created>
  <dcterms:modified xsi:type="dcterms:W3CDTF">2023-04-11T04:23:54Z</dcterms:modified>
</cp:coreProperties>
</file>